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Pressa,Taliban Glizzy - Attachments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he Weeknd - Blinding Lights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队长_-_予你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